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9"/>
  </p:notesMasterIdLst>
  <p:handoutMasterIdLst>
    <p:handoutMasterId r:id="rId10"/>
  </p:handoutMasterIdLst>
  <p:sldIdLst>
    <p:sldId id="256" r:id="rId5"/>
    <p:sldId id="262" r:id="rId6"/>
    <p:sldId id="261" r:id="rId7"/>
    <p:sldId id="258" r:id="rId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928B"/>
    <a:srgbClr val="0D0D0D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8" autoAdjust="0"/>
    <p:restoredTop sz="95417" autoAdjust="0"/>
  </p:normalViewPr>
  <p:slideViewPr>
    <p:cSldViewPr snapToGrid="0">
      <p:cViewPr varScale="1">
        <p:scale>
          <a:sx n="62" d="100"/>
          <a:sy n="62" d="100"/>
        </p:scale>
        <p:origin x="7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99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14BC55-65CD-4BE2-8D19-45F9C0E053BF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EF2D3E3-B32C-4205-9EB3-38D1BE69A40E}">
      <dgm:prSet phldrT="[Texto]" custT="1"/>
      <dgm:spPr/>
      <dgm:t>
        <a:bodyPr/>
        <a:lstStyle/>
        <a:p>
          <a:r>
            <a:rPr lang="es-ES" sz="1600" b="1" u="sng" dirty="0"/>
            <a:t>Inicio</a:t>
          </a:r>
          <a:r>
            <a:rPr lang="es-ES" sz="1600" dirty="0"/>
            <a:t> </a:t>
          </a:r>
        </a:p>
        <a:p>
          <a:r>
            <a:rPr lang="es-ES" sz="1600" dirty="0"/>
            <a:t>Datos relevantes de la tienda</a:t>
          </a:r>
        </a:p>
      </dgm:t>
    </dgm:pt>
    <dgm:pt modelId="{70581268-1FD1-4D08-9140-E3A712475965}" type="parTrans" cxnId="{D988D438-B804-435B-8E16-16FD7C0D214C}">
      <dgm:prSet/>
      <dgm:spPr/>
      <dgm:t>
        <a:bodyPr/>
        <a:lstStyle/>
        <a:p>
          <a:endParaRPr lang="es-ES"/>
        </a:p>
      </dgm:t>
    </dgm:pt>
    <dgm:pt modelId="{0F8FB219-3F45-430C-BF1B-5E0496B41D9E}" type="sibTrans" cxnId="{D988D438-B804-435B-8E16-16FD7C0D214C}">
      <dgm:prSet/>
      <dgm:spPr/>
      <dgm:t>
        <a:bodyPr/>
        <a:lstStyle/>
        <a:p>
          <a:endParaRPr lang="es-ES"/>
        </a:p>
      </dgm:t>
    </dgm:pt>
    <dgm:pt modelId="{F029399F-DD84-4BB4-A207-354E34E12A16}">
      <dgm:prSet phldrT="[Texto]" custT="1"/>
      <dgm:spPr/>
      <dgm:t>
        <a:bodyPr/>
        <a:lstStyle/>
        <a:p>
          <a:r>
            <a:rPr lang="es-ES" sz="1600" b="1" i="0" u="sng" dirty="0"/>
            <a:t>TPV</a:t>
          </a:r>
        </a:p>
        <a:p>
          <a:r>
            <a:rPr lang="es-ES" sz="1600" b="0" dirty="0"/>
            <a:t>Terminal Punto de Ventas</a:t>
          </a:r>
        </a:p>
      </dgm:t>
    </dgm:pt>
    <dgm:pt modelId="{DC71AE41-AEF3-491E-9BC4-09FDFBBBDDD9}" type="parTrans" cxnId="{03BB37F2-B669-4EEE-AB4D-D0147269D660}">
      <dgm:prSet/>
      <dgm:spPr/>
      <dgm:t>
        <a:bodyPr/>
        <a:lstStyle/>
        <a:p>
          <a:endParaRPr lang="es-ES"/>
        </a:p>
      </dgm:t>
    </dgm:pt>
    <dgm:pt modelId="{4B41DC76-2D7D-4256-8310-43ABDFB10174}" type="sibTrans" cxnId="{03BB37F2-B669-4EEE-AB4D-D0147269D660}">
      <dgm:prSet/>
      <dgm:spPr/>
      <dgm:t>
        <a:bodyPr/>
        <a:lstStyle/>
        <a:p>
          <a:endParaRPr lang="es-ES"/>
        </a:p>
      </dgm:t>
    </dgm:pt>
    <dgm:pt modelId="{033ABD5E-38C8-4028-BA4C-BBE171523A08}">
      <dgm:prSet phldrT="[Texto]" custT="1"/>
      <dgm:spPr/>
      <dgm:t>
        <a:bodyPr/>
        <a:lstStyle/>
        <a:p>
          <a:r>
            <a:rPr lang="es-ES" sz="1600" b="1" u="sng" dirty="0"/>
            <a:t>Artículos</a:t>
          </a:r>
        </a:p>
        <a:p>
          <a:r>
            <a:rPr lang="es-ES" sz="1600" b="0" dirty="0"/>
            <a:t>Mantenimiento de Artículos y Gestión de Inventario</a:t>
          </a:r>
        </a:p>
      </dgm:t>
    </dgm:pt>
    <dgm:pt modelId="{DC7F0FFA-77CC-487A-8CFD-4A00CD7E8104}" type="parTrans" cxnId="{BA5ED670-C4AF-4DC2-B2A9-E377C8078503}">
      <dgm:prSet/>
      <dgm:spPr/>
      <dgm:t>
        <a:bodyPr/>
        <a:lstStyle/>
        <a:p>
          <a:endParaRPr lang="es-ES"/>
        </a:p>
      </dgm:t>
    </dgm:pt>
    <dgm:pt modelId="{286CB2F3-9830-46E2-A1D0-AADDB9310BD3}" type="sibTrans" cxnId="{BA5ED670-C4AF-4DC2-B2A9-E377C8078503}">
      <dgm:prSet/>
      <dgm:spPr/>
      <dgm:t>
        <a:bodyPr/>
        <a:lstStyle/>
        <a:p>
          <a:endParaRPr lang="es-ES"/>
        </a:p>
      </dgm:t>
    </dgm:pt>
    <dgm:pt modelId="{CF351238-E2FE-45E6-9B5A-88256595581C}">
      <dgm:prSet phldrT="[Texto]" custT="1"/>
      <dgm:spPr/>
      <dgm:t>
        <a:bodyPr/>
        <a:lstStyle/>
        <a:p>
          <a:r>
            <a:rPr lang="es-ES" sz="1600" b="1" u="sng" dirty="0"/>
            <a:t>Usuarios</a:t>
          </a:r>
        </a:p>
        <a:p>
          <a:r>
            <a:rPr lang="es-ES" sz="1600" b="0" dirty="0"/>
            <a:t>Mantenimiento de Usuarios</a:t>
          </a:r>
        </a:p>
      </dgm:t>
    </dgm:pt>
    <dgm:pt modelId="{0E1B0C63-47ED-4201-82CC-26F0DE3DF7AB}" type="parTrans" cxnId="{DFB059B1-833B-4D28-932B-2E9835A4EDC2}">
      <dgm:prSet/>
      <dgm:spPr/>
      <dgm:t>
        <a:bodyPr/>
        <a:lstStyle/>
        <a:p>
          <a:endParaRPr lang="es-ES"/>
        </a:p>
      </dgm:t>
    </dgm:pt>
    <dgm:pt modelId="{1FFE2A25-3ACE-464C-9A69-D5C04331D25A}" type="sibTrans" cxnId="{DFB059B1-833B-4D28-932B-2E9835A4EDC2}">
      <dgm:prSet/>
      <dgm:spPr/>
      <dgm:t>
        <a:bodyPr/>
        <a:lstStyle/>
        <a:p>
          <a:endParaRPr lang="es-ES"/>
        </a:p>
      </dgm:t>
    </dgm:pt>
    <dgm:pt modelId="{D832A567-D567-4E28-9DA0-8763EC1A1910}" type="pres">
      <dgm:prSet presAssocID="{8814BC55-65CD-4BE2-8D19-45F9C0E053BF}" presName="Name0" presStyleCnt="0">
        <dgm:presLayoutVars>
          <dgm:dir/>
          <dgm:resizeHandles val="exact"/>
        </dgm:presLayoutVars>
      </dgm:prSet>
      <dgm:spPr/>
    </dgm:pt>
    <dgm:pt modelId="{172A8595-638D-4AC0-87F2-6F7BB7C6A523}" type="pres">
      <dgm:prSet presAssocID="{8EF2D3E3-B32C-4205-9EB3-38D1BE69A40E}" presName="compNode" presStyleCnt="0"/>
      <dgm:spPr/>
    </dgm:pt>
    <dgm:pt modelId="{1D2B477B-F55A-40FC-B6D8-F3F29478146D}" type="pres">
      <dgm:prSet presAssocID="{8EF2D3E3-B32C-4205-9EB3-38D1BE69A40E}" presName="pictRect" presStyleLbl="node1" presStyleIdx="0" presStyleCnt="4"/>
      <dgm:spPr>
        <a:prstGeom prst="roundRect">
          <a:avLst/>
        </a:prstGeom>
        <a:solidFill>
          <a:srgbClr val="A9928B"/>
        </a:solidFill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612971EE-699D-4C2A-A8BD-15BEEA5FE6F7}" type="pres">
      <dgm:prSet presAssocID="{8EF2D3E3-B32C-4205-9EB3-38D1BE69A40E}" presName="textRect" presStyleLbl="revTx" presStyleIdx="0" presStyleCnt="4" custScaleX="126351" custScaleY="72432">
        <dgm:presLayoutVars>
          <dgm:bulletEnabled val="1"/>
        </dgm:presLayoutVars>
      </dgm:prSet>
      <dgm:spPr/>
    </dgm:pt>
    <dgm:pt modelId="{BAEB4174-350E-45BA-AC96-FA4077519BA1}" type="pres">
      <dgm:prSet presAssocID="{0F8FB219-3F45-430C-BF1B-5E0496B41D9E}" presName="sibTrans" presStyleLbl="sibTrans2D1" presStyleIdx="0" presStyleCnt="0"/>
      <dgm:spPr/>
    </dgm:pt>
    <dgm:pt modelId="{7B519FBA-E10A-458D-BC9B-5DB46CD7DC0A}" type="pres">
      <dgm:prSet presAssocID="{F029399F-DD84-4BB4-A207-354E34E12A16}" presName="compNode" presStyleCnt="0"/>
      <dgm:spPr/>
    </dgm:pt>
    <dgm:pt modelId="{331D8937-55DD-424A-91A8-365E7883BE73}" type="pres">
      <dgm:prSet presAssocID="{F029399F-DD84-4BB4-A207-354E34E12A16}" presName="pictRect" presStyleLbl="node1" presStyleIdx="1" presStyleCnt="4"/>
      <dgm:spPr>
        <a:solidFill>
          <a:srgbClr val="A9928B"/>
        </a:solidFill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27EA2A45-35C8-4418-8E61-2A37304226E2}" type="pres">
      <dgm:prSet presAssocID="{F029399F-DD84-4BB4-A207-354E34E12A16}" presName="textRect" presStyleLbl="revTx" presStyleIdx="1" presStyleCnt="4" custScaleX="121315" custScaleY="70068">
        <dgm:presLayoutVars>
          <dgm:bulletEnabled val="1"/>
        </dgm:presLayoutVars>
      </dgm:prSet>
      <dgm:spPr/>
    </dgm:pt>
    <dgm:pt modelId="{B3B89362-C075-4D00-AA38-EBB311C54CC7}" type="pres">
      <dgm:prSet presAssocID="{4B41DC76-2D7D-4256-8310-43ABDFB10174}" presName="sibTrans" presStyleLbl="sibTrans2D1" presStyleIdx="0" presStyleCnt="0"/>
      <dgm:spPr/>
    </dgm:pt>
    <dgm:pt modelId="{1034CB6C-DA95-4BDC-BC39-A34E3B88752D}" type="pres">
      <dgm:prSet presAssocID="{033ABD5E-38C8-4028-BA4C-BBE171523A08}" presName="compNode" presStyleCnt="0"/>
      <dgm:spPr/>
    </dgm:pt>
    <dgm:pt modelId="{0B226E3C-C715-4091-BDF3-6368DE9D4CEE}" type="pres">
      <dgm:prSet presAssocID="{033ABD5E-38C8-4028-BA4C-BBE171523A08}" presName="pictRect" presStyleLbl="node1" presStyleIdx="2" presStyleCnt="4"/>
      <dgm:spPr>
        <a:solidFill>
          <a:srgbClr val="A9928B"/>
        </a:solidFill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F4D2A274-4936-4384-94BA-D7D85347A4A3}" type="pres">
      <dgm:prSet presAssocID="{033ABD5E-38C8-4028-BA4C-BBE171523A08}" presName="textRect" presStyleLbl="revTx" presStyleIdx="2" presStyleCnt="4" custScaleX="122546" custScaleY="79302" custLinFactNeighborX="-1224" custLinFactNeighborY="2447">
        <dgm:presLayoutVars>
          <dgm:bulletEnabled val="1"/>
        </dgm:presLayoutVars>
      </dgm:prSet>
      <dgm:spPr/>
    </dgm:pt>
    <dgm:pt modelId="{FDA7A53B-B349-45FA-A4ED-5A0957368EDD}" type="pres">
      <dgm:prSet presAssocID="{286CB2F3-9830-46E2-A1D0-AADDB9310BD3}" presName="sibTrans" presStyleLbl="sibTrans2D1" presStyleIdx="0" presStyleCnt="0"/>
      <dgm:spPr/>
    </dgm:pt>
    <dgm:pt modelId="{E6453A84-6EA2-40C9-B81F-E15136FBBAAB}" type="pres">
      <dgm:prSet presAssocID="{CF351238-E2FE-45E6-9B5A-88256595581C}" presName="compNode" presStyleCnt="0"/>
      <dgm:spPr/>
    </dgm:pt>
    <dgm:pt modelId="{F6CCF207-2B05-4D60-B4D6-D51432BA65E2}" type="pres">
      <dgm:prSet presAssocID="{CF351238-E2FE-45E6-9B5A-88256595581C}" presName="pictRect" presStyleLbl="node1" presStyleIdx="3" presStyleCnt="4"/>
      <dgm:spPr>
        <a:solidFill>
          <a:srgbClr val="A9928B"/>
        </a:solidFill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A87C304F-FBF8-45A3-BEEF-B99BCA135F25}" type="pres">
      <dgm:prSet presAssocID="{CF351238-E2FE-45E6-9B5A-88256595581C}" presName="textRect" presStyleLbl="revTx" presStyleIdx="3" presStyleCnt="4" custScaleX="124498" custScaleY="101742" custLinFactNeighborX="879" custLinFactNeighborY="23747">
        <dgm:presLayoutVars>
          <dgm:bulletEnabled val="1"/>
        </dgm:presLayoutVars>
      </dgm:prSet>
      <dgm:spPr/>
    </dgm:pt>
  </dgm:ptLst>
  <dgm:cxnLst>
    <dgm:cxn modelId="{4C427713-D75D-4102-8EAA-BF6EA439C32C}" type="presOf" srcId="{8814BC55-65CD-4BE2-8D19-45F9C0E053BF}" destId="{D832A567-D567-4E28-9DA0-8763EC1A1910}" srcOrd="0" destOrd="0" presId="urn:microsoft.com/office/officeart/2005/8/layout/pList1"/>
    <dgm:cxn modelId="{600E7822-83D5-4732-9DA8-CF3760B20EF5}" type="presOf" srcId="{CF351238-E2FE-45E6-9B5A-88256595581C}" destId="{A87C304F-FBF8-45A3-BEEF-B99BCA135F25}" srcOrd="0" destOrd="0" presId="urn:microsoft.com/office/officeart/2005/8/layout/pList1"/>
    <dgm:cxn modelId="{7B47AB24-79F9-4D33-A447-726EF3F4802A}" type="presOf" srcId="{0F8FB219-3F45-430C-BF1B-5E0496B41D9E}" destId="{BAEB4174-350E-45BA-AC96-FA4077519BA1}" srcOrd="0" destOrd="0" presId="urn:microsoft.com/office/officeart/2005/8/layout/pList1"/>
    <dgm:cxn modelId="{D988D438-B804-435B-8E16-16FD7C0D214C}" srcId="{8814BC55-65CD-4BE2-8D19-45F9C0E053BF}" destId="{8EF2D3E3-B32C-4205-9EB3-38D1BE69A40E}" srcOrd="0" destOrd="0" parTransId="{70581268-1FD1-4D08-9140-E3A712475965}" sibTransId="{0F8FB219-3F45-430C-BF1B-5E0496B41D9E}"/>
    <dgm:cxn modelId="{87B8AC3C-9D7C-4511-A7E4-ED324AEDF915}" type="presOf" srcId="{286CB2F3-9830-46E2-A1D0-AADDB9310BD3}" destId="{FDA7A53B-B349-45FA-A4ED-5A0957368EDD}" srcOrd="0" destOrd="0" presId="urn:microsoft.com/office/officeart/2005/8/layout/pList1"/>
    <dgm:cxn modelId="{D91D9669-29A8-4C16-8A18-7BE495F208CF}" type="presOf" srcId="{8EF2D3E3-B32C-4205-9EB3-38D1BE69A40E}" destId="{612971EE-699D-4C2A-A8BD-15BEEA5FE6F7}" srcOrd="0" destOrd="0" presId="urn:microsoft.com/office/officeart/2005/8/layout/pList1"/>
    <dgm:cxn modelId="{BA5ED670-C4AF-4DC2-B2A9-E377C8078503}" srcId="{8814BC55-65CD-4BE2-8D19-45F9C0E053BF}" destId="{033ABD5E-38C8-4028-BA4C-BBE171523A08}" srcOrd="2" destOrd="0" parTransId="{DC7F0FFA-77CC-487A-8CFD-4A00CD7E8104}" sibTransId="{286CB2F3-9830-46E2-A1D0-AADDB9310BD3}"/>
    <dgm:cxn modelId="{4F8C1785-9E75-4653-95CC-9E36921DE796}" type="presOf" srcId="{F029399F-DD84-4BB4-A207-354E34E12A16}" destId="{27EA2A45-35C8-4418-8E61-2A37304226E2}" srcOrd="0" destOrd="0" presId="urn:microsoft.com/office/officeart/2005/8/layout/pList1"/>
    <dgm:cxn modelId="{9F73F597-3B1D-4165-BCDD-7106ED4FFFAD}" type="presOf" srcId="{4B41DC76-2D7D-4256-8310-43ABDFB10174}" destId="{B3B89362-C075-4D00-AA38-EBB311C54CC7}" srcOrd="0" destOrd="0" presId="urn:microsoft.com/office/officeart/2005/8/layout/pList1"/>
    <dgm:cxn modelId="{DFB059B1-833B-4D28-932B-2E9835A4EDC2}" srcId="{8814BC55-65CD-4BE2-8D19-45F9C0E053BF}" destId="{CF351238-E2FE-45E6-9B5A-88256595581C}" srcOrd="3" destOrd="0" parTransId="{0E1B0C63-47ED-4201-82CC-26F0DE3DF7AB}" sibTransId="{1FFE2A25-3ACE-464C-9A69-D5C04331D25A}"/>
    <dgm:cxn modelId="{7D8813D4-62EE-454B-8955-3F2D3246B5FB}" type="presOf" srcId="{033ABD5E-38C8-4028-BA4C-BBE171523A08}" destId="{F4D2A274-4936-4384-94BA-D7D85347A4A3}" srcOrd="0" destOrd="0" presId="urn:microsoft.com/office/officeart/2005/8/layout/pList1"/>
    <dgm:cxn modelId="{03BB37F2-B669-4EEE-AB4D-D0147269D660}" srcId="{8814BC55-65CD-4BE2-8D19-45F9C0E053BF}" destId="{F029399F-DD84-4BB4-A207-354E34E12A16}" srcOrd="1" destOrd="0" parTransId="{DC71AE41-AEF3-491E-9BC4-09FDFBBBDDD9}" sibTransId="{4B41DC76-2D7D-4256-8310-43ABDFB10174}"/>
    <dgm:cxn modelId="{A76B99D3-596C-4935-9B92-A279091594E7}" type="presParOf" srcId="{D832A567-D567-4E28-9DA0-8763EC1A1910}" destId="{172A8595-638D-4AC0-87F2-6F7BB7C6A523}" srcOrd="0" destOrd="0" presId="urn:microsoft.com/office/officeart/2005/8/layout/pList1"/>
    <dgm:cxn modelId="{56478DFE-4E33-48D5-A897-0DA507FA6385}" type="presParOf" srcId="{172A8595-638D-4AC0-87F2-6F7BB7C6A523}" destId="{1D2B477B-F55A-40FC-B6D8-F3F29478146D}" srcOrd="0" destOrd="0" presId="urn:microsoft.com/office/officeart/2005/8/layout/pList1"/>
    <dgm:cxn modelId="{96B25D1E-A7CF-4414-94ED-E61234BF5779}" type="presParOf" srcId="{172A8595-638D-4AC0-87F2-6F7BB7C6A523}" destId="{612971EE-699D-4C2A-A8BD-15BEEA5FE6F7}" srcOrd="1" destOrd="0" presId="urn:microsoft.com/office/officeart/2005/8/layout/pList1"/>
    <dgm:cxn modelId="{FC1FF123-90FC-4DDF-93F7-81EDD261D9FF}" type="presParOf" srcId="{D832A567-D567-4E28-9DA0-8763EC1A1910}" destId="{BAEB4174-350E-45BA-AC96-FA4077519BA1}" srcOrd="1" destOrd="0" presId="urn:microsoft.com/office/officeart/2005/8/layout/pList1"/>
    <dgm:cxn modelId="{D85DB670-4076-4FC5-8711-821EEFD31249}" type="presParOf" srcId="{D832A567-D567-4E28-9DA0-8763EC1A1910}" destId="{7B519FBA-E10A-458D-BC9B-5DB46CD7DC0A}" srcOrd="2" destOrd="0" presId="urn:microsoft.com/office/officeart/2005/8/layout/pList1"/>
    <dgm:cxn modelId="{C0449DED-AD86-402B-85DE-F63E68CE3FB8}" type="presParOf" srcId="{7B519FBA-E10A-458D-BC9B-5DB46CD7DC0A}" destId="{331D8937-55DD-424A-91A8-365E7883BE73}" srcOrd="0" destOrd="0" presId="urn:microsoft.com/office/officeart/2005/8/layout/pList1"/>
    <dgm:cxn modelId="{63451AC7-82E0-4C3F-AC26-D91AF0DE787C}" type="presParOf" srcId="{7B519FBA-E10A-458D-BC9B-5DB46CD7DC0A}" destId="{27EA2A45-35C8-4418-8E61-2A37304226E2}" srcOrd="1" destOrd="0" presId="urn:microsoft.com/office/officeart/2005/8/layout/pList1"/>
    <dgm:cxn modelId="{E527CBF0-F97E-4917-BA90-A965433A4B5C}" type="presParOf" srcId="{D832A567-D567-4E28-9DA0-8763EC1A1910}" destId="{B3B89362-C075-4D00-AA38-EBB311C54CC7}" srcOrd="3" destOrd="0" presId="urn:microsoft.com/office/officeart/2005/8/layout/pList1"/>
    <dgm:cxn modelId="{0DF303D8-C94A-472A-A73C-86E70FF55D55}" type="presParOf" srcId="{D832A567-D567-4E28-9DA0-8763EC1A1910}" destId="{1034CB6C-DA95-4BDC-BC39-A34E3B88752D}" srcOrd="4" destOrd="0" presId="urn:microsoft.com/office/officeart/2005/8/layout/pList1"/>
    <dgm:cxn modelId="{188E4851-3F30-4488-984B-2E91452DC5C7}" type="presParOf" srcId="{1034CB6C-DA95-4BDC-BC39-A34E3B88752D}" destId="{0B226E3C-C715-4091-BDF3-6368DE9D4CEE}" srcOrd="0" destOrd="0" presId="urn:microsoft.com/office/officeart/2005/8/layout/pList1"/>
    <dgm:cxn modelId="{BE620703-9BC8-4196-8222-0ABEFBD71C3B}" type="presParOf" srcId="{1034CB6C-DA95-4BDC-BC39-A34E3B88752D}" destId="{F4D2A274-4936-4384-94BA-D7D85347A4A3}" srcOrd="1" destOrd="0" presId="urn:microsoft.com/office/officeart/2005/8/layout/pList1"/>
    <dgm:cxn modelId="{E28DBFE2-152E-435C-8BC6-48897C690BCC}" type="presParOf" srcId="{D832A567-D567-4E28-9DA0-8763EC1A1910}" destId="{FDA7A53B-B349-45FA-A4ED-5A0957368EDD}" srcOrd="5" destOrd="0" presId="urn:microsoft.com/office/officeart/2005/8/layout/pList1"/>
    <dgm:cxn modelId="{A8B509EA-1384-4FC8-B845-D0F14950EF8C}" type="presParOf" srcId="{D832A567-D567-4E28-9DA0-8763EC1A1910}" destId="{E6453A84-6EA2-40C9-B81F-E15136FBBAAB}" srcOrd="6" destOrd="0" presId="urn:microsoft.com/office/officeart/2005/8/layout/pList1"/>
    <dgm:cxn modelId="{871EC041-0A1C-40FF-8D08-1860DAD0FA68}" type="presParOf" srcId="{E6453A84-6EA2-40C9-B81F-E15136FBBAAB}" destId="{F6CCF207-2B05-4D60-B4D6-D51432BA65E2}" srcOrd="0" destOrd="0" presId="urn:microsoft.com/office/officeart/2005/8/layout/pList1"/>
    <dgm:cxn modelId="{0D01ED97-B68C-4A38-A0A3-DBF1F7DC8B11}" type="presParOf" srcId="{E6453A84-6EA2-40C9-B81F-E15136FBBAAB}" destId="{A87C304F-FBF8-45A3-BEEF-B99BCA135F25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2B477B-F55A-40FC-B6D8-F3F29478146D}">
      <dsp:nvSpPr>
        <dsp:cNvPr id="0" name=""/>
        <dsp:cNvSpPr/>
      </dsp:nvSpPr>
      <dsp:spPr>
        <a:xfrm>
          <a:off x="299830" y="283053"/>
          <a:ext cx="2222837" cy="1531535"/>
        </a:xfrm>
        <a:prstGeom prst="roundRect">
          <a:avLst/>
        </a:prstGeom>
        <a:solidFill>
          <a:srgbClr val="A9928B"/>
        </a:solidFill>
        <a:ln w="12700" cap="flat" cmpd="sng" algn="ctr">
          <a:noFill/>
          <a:prstDash val="solid"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971EE-699D-4C2A-A8BD-15BEEA5FE6F7}">
      <dsp:nvSpPr>
        <dsp:cNvPr id="0" name=""/>
        <dsp:cNvSpPr/>
      </dsp:nvSpPr>
      <dsp:spPr>
        <a:xfrm>
          <a:off x="6960" y="1928260"/>
          <a:ext cx="2808577" cy="597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u="sng" kern="1200" dirty="0"/>
            <a:t>Inicio</a:t>
          </a:r>
          <a:r>
            <a:rPr lang="es-ES" sz="1600" kern="1200" dirty="0"/>
            <a:t>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Datos relevantes de la tienda</a:t>
          </a:r>
        </a:p>
      </dsp:txBody>
      <dsp:txXfrm>
        <a:off x="6960" y="1928260"/>
        <a:ext cx="2808577" cy="597326"/>
      </dsp:txXfrm>
    </dsp:sp>
    <dsp:sp modelId="{331D8937-55DD-424A-91A8-365E7883BE73}">
      <dsp:nvSpPr>
        <dsp:cNvPr id="0" name=""/>
        <dsp:cNvSpPr/>
      </dsp:nvSpPr>
      <dsp:spPr>
        <a:xfrm>
          <a:off x="3274813" y="287926"/>
          <a:ext cx="2222837" cy="1531535"/>
        </a:xfrm>
        <a:prstGeom prst="roundRect">
          <a:avLst/>
        </a:prstGeom>
        <a:solidFill>
          <a:srgbClr val="A9928B"/>
        </a:solidFill>
        <a:ln w="12700" cap="flat" cmpd="sng" algn="ctr">
          <a:noFill/>
          <a:prstDash val="solid"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A2A45-35C8-4418-8E61-2A37304226E2}">
      <dsp:nvSpPr>
        <dsp:cNvPr id="0" name=""/>
        <dsp:cNvSpPr/>
      </dsp:nvSpPr>
      <dsp:spPr>
        <a:xfrm>
          <a:off x="3037914" y="1942882"/>
          <a:ext cx="2696635" cy="577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u="sng" kern="1200" dirty="0"/>
            <a:t>TPV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/>
            <a:t>Terminal Punto de Ventas</a:t>
          </a:r>
        </a:p>
      </dsp:txBody>
      <dsp:txXfrm>
        <a:off x="3037914" y="1942882"/>
        <a:ext cx="2696635" cy="577831"/>
      </dsp:txXfrm>
    </dsp:sp>
    <dsp:sp modelId="{0B226E3C-C715-4091-BDF3-6368DE9D4CEE}">
      <dsp:nvSpPr>
        <dsp:cNvPr id="0" name=""/>
        <dsp:cNvSpPr/>
      </dsp:nvSpPr>
      <dsp:spPr>
        <a:xfrm>
          <a:off x="6207507" y="268889"/>
          <a:ext cx="2222837" cy="1531535"/>
        </a:xfrm>
        <a:prstGeom prst="roundRect">
          <a:avLst/>
        </a:prstGeom>
        <a:solidFill>
          <a:srgbClr val="A9928B"/>
        </a:solidFill>
        <a:ln w="12700" cap="flat" cmpd="sng" algn="ctr">
          <a:noFill/>
          <a:prstDash val="solid"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2A274-4936-4384-94BA-D7D85347A4A3}">
      <dsp:nvSpPr>
        <dsp:cNvPr id="0" name=""/>
        <dsp:cNvSpPr/>
      </dsp:nvSpPr>
      <dsp:spPr>
        <a:xfrm>
          <a:off x="5929719" y="1905949"/>
          <a:ext cx="2723998" cy="653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u="sng" kern="1200" dirty="0"/>
            <a:t>Artículos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/>
            <a:t>Mantenimiento de Artículos y Gestión de Inventario</a:t>
          </a:r>
        </a:p>
      </dsp:txBody>
      <dsp:txXfrm>
        <a:off x="5929719" y="1905949"/>
        <a:ext cx="2723998" cy="653981"/>
      </dsp:txXfrm>
    </dsp:sp>
    <dsp:sp modelId="{F6CCF207-2B05-4D60-B4D6-D51432BA65E2}">
      <dsp:nvSpPr>
        <dsp:cNvPr id="0" name=""/>
        <dsp:cNvSpPr/>
      </dsp:nvSpPr>
      <dsp:spPr>
        <a:xfrm>
          <a:off x="9175577" y="222625"/>
          <a:ext cx="2222837" cy="1531535"/>
        </a:xfrm>
        <a:prstGeom prst="roundRect">
          <a:avLst/>
        </a:prstGeom>
        <a:solidFill>
          <a:srgbClr val="A9928B"/>
        </a:solidFill>
        <a:ln w="12700" cap="flat" cmpd="sng" algn="ctr">
          <a:noFill/>
          <a:prstDash val="solid"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C304F-FBF8-45A3-BEEF-B99BCA135F25}">
      <dsp:nvSpPr>
        <dsp:cNvPr id="0" name=""/>
        <dsp:cNvSpPr/>
      </dsp:nvSpPr>
      <dsp:spPr>
        <a:xfrm>
          <a:off x="8910262" y="1942812"/>
          <a:ext cx="2767388" cy="839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u="sng" kern="1200" dirty="0"/>
            <a:t>Usuarios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/>
            <a:t>Mantenimiento de Usuarios</a:t>
          </a:r>
        </a:p>
      </dsp:txBody>
      <dsp:txXfrm>
        <a:off x="8910262" y="1942812"/>
        <a:ext cx="2767388" cy="8390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4EA90-306F-45C7-8AEA-F0890CB16039}" type="datetime1">
              <a:rPr lang="es-ES" smtClean="0"/>
              <a:t>22/06/2023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A7EAC-D564-4069-B91B-517386FC9F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2625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00:13:03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21 835 24575,'7'-372'0,"-8"350"0,-1 0 0,-8-33 0,5 33 0,1 0 0,-1-38 0,4-5 0,3-56 0,-2 118 0,0-1 0,1 1 0,-1 0 0,1-1 0,0 1 0,0 0 0,0 0 0,1 0 0,-1 0 0,1 0 0,-1 0 0,1 0 0,0 1 0,0-1 0,0 1 0,1-1 0,-1 1 0,0 0 0,1-1 0,0 1 0,-1 1 0,1-1 0,0 0 0,0 1 0,0-1 0,0 1 0,0 0 0,0 0 0,1 0 0,-1 1 0,0-1 0,1 1 0,-1-1 0,0 1 0,0 0 0,5 1 0,-6-1 0,29-1 0,1 2 0,-1 1 0,0 2 0,0 1 0,0 1 0,32 12 0,192 75 0,-124-46 0,-91-31 0,0-1 0,51 10 0,-27-6 0,-49-14 0,0 0 0,1 0 0,17 1 0,122 1 0,54 10 0,21-1 0,-197-16 0,0 2 0,0 1 0,62 14 0,-73-12 0,-1 1 0,0 1 0,40 19 0,-52-21 0,-1 1 0,1 0 0,-1 0 0,0 1 0,0 0 0,-1 0 0,0 1 0,0-1 0,-1 2 0,9 14 0,-11-16 0,-1-1 0,0 0 0,0 1 0,-1-1 0,0 1 0,0 0 0,0 0 0,-1 0 0,0 0 0,-1 0 0,1 0 0,-1 0 0,0 0 0,-1 0 0,0 0 0,0 0 0,-1 0 0,0 0 0,0-1 0,0 1 0,-6 9 0,3-6 0,-1 0 0,0-1 0,-1 0 0,0 0 0,-1-1 0,1 0 0,-2 0 0,1 0 0,-1-1 0,0-1 0,0 0 0,-19 9 0,-27 13 0,-1-3 0,-1-2 0,-1-3 0,-61 12 0,-22-12 0,0-6 0,-166-5 0,167-7 0,-385-2 0,484-1 0,7 1 0,-1-2 0,-65-11 0,71 7-83,22 5-45,0 0 0,-1-1-1,1 0 1,0 0 0,0-1 0,0 0 0,1 0-1,-1 0 1,-9-8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2A226-B20B-4D06-8640-8814B3489581}" type="datetime1">
              <a:rPr lang="es-ES" smtClean="0"/>
              <a:pPr/>
              <a:t>21/06/2023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el estilo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3E773-7C4B-4260-8A45-886C6E4C8EB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8683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0960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83E773-7C4B-4260-8A45-886C6E4C8EB6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00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3619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290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471103-BF6F-4523-9C54-5778E416DB58}" type="datetime1">
              <a:rPr lang="es-ES" noProof="0" smtClean="0"/>
              <a:t>21/06/2023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C921E0-F9B3-4702-8EC0-299925A79D98}" type="datetime1">
              <a:rPr lang="es-ES" noProof="0" smtClean="0"/>
              <a:t>21/06/2023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78A963-0DBC-4F57-AC62-29DD17473BF1}" type="datetime1">
              <a:rPr lang="es-ES" noProof="0" smtClean="0"/>
              <a:t>21/06/2023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8DF8EB-855A-4C83-AF3D-50B349D4E538}" type="datetime1">
              <a:rPr lang="es-ES" noProof="0" smtClean="0"/>
              <a:t>21/06/2023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9B2C39-3850-493C-952C-ECB939438560}" type="datetime1">
              <a:rPr lang="es-ES" noProof="0" smtClean="0"/>
              <a:t>21/06/2023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5FC420-51AA-4FAF-95BB-30176D68DEE8}" type="datetime1">
              <a:rPr lang="es-ES" noProof="0" smtClean="0"/>
              <a:t>21/06/2023</a:t>
            </a:fld>
            <a:endParaRPr lang="es-ES" noProof="0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F8B10C-B5AA-496A-AB83-56DD82CCA5A4}" type="datetime1">
              <a:rPr lang="es-ES" noProof="0" smtClean="0"/>
              <a:t>21/06/2023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E055F8-74A9-4173-B5CF-879C893039BB}" type="datetime1">
              <a:rPr lang="es-ES" noProof="0" smtClean="0"/>
              <a:t>21/06/2023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141DB3-9D6D-4B67-A217-70651BDEF77B}" type="datetime1">
              <a:rPr lang="es-ES" noProof="0" smtClean="0"/>
              <a:t>21/06/2023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fech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2F7798-4E4E-464F-96F9-7EFD6F0AD4BD}" type="datetime1">
              <a:rPr lang="es-ES" noProof="0" smtClean="0"/>
              <a:t>21/06/2023</a:t>
            </a:fld>
            <a:endParaRPr lang="es-ES" noProof="0" dirty="0"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CB86E2E8-7102-4A1A-AF5B-45BB32A33A1B}" type="datetime1">
              <a:rPr lang="es-ES" noProof="0" smtClean="0"/>
              <a:t>21/06/2023</a:t>
            </a:fld>
            <a:endParaRPr lang="es-ES" noProof="0" dirty="0"/>
          </a:p>
        </p:txBody>
      </p:sp>
      <p:sp>
        <p:nvSpPr>
          <p:cNvPr id="9" name="Marcador de posición de pie de página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F9BA73C7-9371-4491-AB0C-39991AAC6058}" type="datetime1">
              <a:rPr lang="es-ES" noProof="0" smtClean="0"/>
              <a:t>21/06/2023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9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4.png"/><Relationship Id="rId5" Type="http://schemas.openxmlformats.org/officeDocument/2006/relationships/image" Target="../media/image9.jpg"/><Relationship Id="rId10" Type="http://schemas.openxmlformats.org/officeDocument/2006/relationships/customXml" Target="../ink/ink1.xml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Imagen 4" descr="Números comerciales de finanza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14D2C36-0180-BF55-86E7-1EAF3C81E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177698" cy="68579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2862274-5B35-7063-3EA2-72B448DAD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5150" y="0"/>
            <a:ext cx="6218548" cy="685799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BD212F0-58F8-A976-043F-8E38D8A9AEAB}"/>
              </a:ext>
            </a:extLst>
          </p:cNvPr>
          <p:cNvSpPr txBox="1"/>
          <p:nvPr/>
        </p:nvSpPr>
        <p:spPr>
          <a:xfrm>
            <a:off x="6383183" y="3875375"/>
            <a:ext cx="5767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cs typeface="Calibri" panose="020F0502020204030204" pitchFamily="34" charset="0"/>
              </a:rPr>
              <a:t>Software especializado y diseñado </a:t>
            </a:r>
          </a:p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cs typeface="Calibri" panose="020F0502020204030204" pitchFamily="34" charset="0"/>
              </a:rPr>
              <a:t>a medida </a:t>
            </a:r>
            <a:r>
              <a:rPr lang="es-ES" sz="2400" b="1" dirty="0">
                <a:latin typeface="Gill Sans MT" panose="020B0502020104020203" pitchFamily="34" charset="0"/>
                <a:cs typeface="Calibri" panose="020F0502020204030204" pitchFamily="34" charset="0"/>
              </a:rPr>
              <a:t>para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cs typeface="Calibri" panose="020F0502020204030204" pitchFamily="34" charset="0"/>
              </a:rPr>
              <a:t> este pequeño comercio textil de mujer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4454" y="2208231"/>
            <a:ext cx="1511559" cy="1470452"/>
          </a:xfrm>
          <a:noFill/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rtlCol="0">
            <a:normAutofit/>
          </a:bodyPr>
          <a:lstStyle/>
          <a:p>
            <a:pPr rtl="0"/>
            <a:r>
              <a:rPr lang="es-ES" sz="3000" b="1" dirty="0">
                <a:solidFill>
                  <a:schemeClr val="tx1"/>
                </a:solidFill>
                <a:latin typeface="Abadi" panose="020F0502020204030204" pitchFamily="34" charset="0"/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C3BE316-5F5C-8492-D1E4-6F11EBD404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756931" y="2327904"/>
            <a:ext cx="1224724" cy="12311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9911287-00C9-64D4-4F60-CAB0C612A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6260015" cy="6857990"/>
          </a:xfrm>
          <a:prstGeom prst="rect">
            <a:avLst/>
          </a:prstGeo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0911913C-7A96-5A09-54A8-1D3D87138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45" y="1732751"/>
            <a:ext cx="5662555" cy="3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8DBA2A9-3530-5DE8-1A92-A3D7133C7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702" y="0"/>
            <a:ext cx="4669055" cy="6858000"/>
          </a:xfrm>
          <a:prstGeom prst="rect">
            <a:avLst/>
          </a:prstGeom>
        </p:spPr>
      </p:pic>
      <p:sp useBgFill="1">
        <p:nvSpPr>
          <p:cNvPr id="18" name="Rectángulo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EDF142F-F857-D7A6-71F1-B3161EAAC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02" y="-1"/>
            <a:ext cx="7574507" cy="6858000"/>
          </a:xfrm>
          <a:prstGeom prst="rect">
            <a:avLst/>
          </a:prstGeom>
        </p:spPr>
      </p:pic>
      <p:pic>
        <p:nvPicPr>
          <p:cNvPr id="4" name="Imagen 3" descr="Imagen que contiene interior, edificio, parado, frente&#10;&#10;Descripción generada automáticamente">
            <a:extLst>
              <a:ext uri="{FF2B5EF4-FFF2-40B4-BE49-F238E27FC236}">
                <a16:creationId xmlns:a16="http://schemas.microsoft.com/office/drawing/2014/main" id="{AE975766-51FC-192D-A695-2A40770F5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331" y="0"/>
            <a:ext cx="3631564" cy="4633011"/>
          </a:xfrm>
          <a:prstGeom prst="rect">
            <a:avLst/>
          </a:prstGeom>
        </p:spPr>
      </p:pic>
      <p:pic>
        <p:nvPicPr>
          <p:cNvPr id="7" name="Imagen 6" descr="Interfaz de usuario gráfica, Sitio web, Calendario&#10;&#10;Descripción generada automáticamente">
            <a:extLst>
              <a:ext uri="{FF2B5EF4-FFF2-40B4-BE49-F238E27FC236}">
                <a16:creationId xmlns:a16="http://schemas.microsoft.com/office/drawing/2014/main" id="{6093172B-0BE0-2B18-A6FE-B614F92A9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875" y="2276638"/>
            <a:ext cx="3667126" cy="458136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444747"/>
            <a:ext cx="2827393" cy="1148471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es-ES" b="1" dirty="0">
                <a:solidFill>
                  <a:srgbClr val="FFFFFF"/>
                </a:solidFill>
              </a:rPr>
              <a:t>NECESIDAD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CE56DEF7-3E99-4D2F-1566-6EFBF3489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7513" y="1875314"/>
            <a:ext cx="4838665" cy="3621429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8D40D56E-509D-F626-4F96-9F54056246FC}"/>
              </a:ext>
            </a:extLst>
          </p:cNvPr>
          <p:cNvSpPr txBox="1"/>
          <p:nvPr/>
        </p:nvSpPr>
        <p:spPr>
          <a:xfrm>
            <a:off x="3895965" y="5647469"/>
            <a:ext cx="4303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chemeClr val="bg1"/>
                </a:solidFill>
              </a:rPr>
              <a:t>Rúa Santo Domingo, 76, 32003 Ourense</a:t>
            </a:r>
          </a:p>
          <a:p>
            <a:endParaRPr lang="es-ES" dirty="0"/>
          </a:p>
        </p:txBody>
      </p:sp>
      <p:pic>
        <p:nvPicPr>
          <p:cNvPr id="73" name="Imagen 72" descr="Icono&#10;&#10;Descripción generada automáticamente">
            <a:extLst>
              <a:ext uri="{FF2B5EF4-FFF2-40B4-BE49-F238E27FC236}">
                <a16:creationId xmlns:a16="http://schemas.microsoft.com/office/drawing/2014/main" id="{D8D6F903-D132-FC42-2173-5CAAC214B0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070" y="5573669"/>
            <a:ext cx="565130" cy="565130"/>
          </a:xfrm>
          <a:prstGeom prst="rect">
            <a:avLst/>
          </a:prstGeom>
        </p:spPr>
      </p:pic>
      <p:pic>
        <p:nvPicPr>
          <p:cNvPr id="75" name="Imagen 74" descr="Icono&#10;&#10;Descripción generada automáticamente">
            <a:extLst>
              <a:ext uri="{FF2B5EF4-FFF2-40B4-BE49-F238E27FC236}">
                <a16:creationId xmlns:a16="http://schemas.microsoft.com/office/drawing/2014/main" id="{169656F2-F6B1-4B66-00E0-88566C3E86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451" y="6220145"/>
            <a:ext cx="454626" cy="448261"/>
          </a:xfrm>
          <a:prstGeom prst="rect">
            <a:avLst/>
          </a:prstGeom>
        </p:spPr>
      </p:pic>
      <p:sp>
        <p:nvSpPr>
          <p:cNvPr id="78" name="CuadroTexto 77">
            <a:extLst>
              <a:ext uri="{FF2B5EF4-FFF2-40B4-BE49-F238E27FC236}">
                <a16:creationId xmlns:a16="http://schemas.microsoft.com/office/drawing/2014/main" id="{303C9D4D-49C7-9A05-0D62-DE56BFC6EE91}"/>
              </a:ext>
            </a:extLst>
          </p:cNvPr>
          <p:cNvSpPr txBox="1"/>
          <p:nvPr/>
        </p:nvSpPr>
        <p:spPr>
          <a:xfrm>
            <a:off x="643407" y="5678247"/>
            <a:ext cx="234914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</a:rPr>
              <a:t>maricastanaourense</a:t>
            </a:r>
          </a:p>
          <a:p>
            <a:endParaRPr lang="es-ES" dirty="0"/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00A7BF49-C264-8253-E9AC-450664658202}"/>
              </a:ext>
            </a:extLst>
          </p:cNvPr>
          <p:cNvSpPr txBox="1"/>
          <p:nvPr/>
        </p:nvSpPr>
        <p:spPr>
          <a:xfrm>
            <a:off x="643408" y="6283119"/>
            <a:ext cx="143945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</a:rPr>
              <a:t>Maricastaña</a:t>
            </a:r>
          </a:p>
          <a:p>
            <a:endParaRPr lang="es-E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2" name="Entrada de lápiz 91">
                <a:extLst>
                  <a:ext uri="{FF2B5EF4-FFF2-40B4-BE49-F238E27FC236}">
                    <a16:creationId xmlns:a16="http://schemas.microsoft.com/office/drawing/2014/main" id="{5AC1B1EF-C4D1-37EC-0108-130B5C4905F1}"/>
                  </a:ext>
                </a:extLst>
              </p14:cNvPr>
              <p14:cNvContentPartPr/>
              <p14:nvPr/>
            </p14:nvContentPartPr>
            <p14:xfrm>
              <a:off x="5685825" y="4257161"/>
              <a:ext cx="744840" cy="329400"/>
            </p14:xfrm>
          </p:contentPart>
        </mc:Choice>
        <mc:Fallback xmlns="">
          <p:pic>
            <p:nvPicPr>
              <p:cNvPr id="92" name="Entrada de lápiz 91">
                <a:extLst>
                  <a:ext uri="{FF2B5EF4-FFF2-40B4-BE49-F238E27FC236}">
                    <a16:creationId xmlns:a16="http://schemas.microsoft.com/office/drawing/2014/main" id="{5AC1B1EF-C4D1-37EC-0108-130B5C4905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76825" y="4248161"/>
                <a:ext cx="762480" cy="34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11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a 30">
            <a:extLst>
              <a:ext uri="{FF2B5EF4-FFF2-40B4-BE49-F238E27FC236}">
                <a16:creationId xmlns:a16="http://schemas.microsoft.com/office/drawing/2014/main" id="{8C7DAB67-DB85-95FD-8EEC-FB057EE57D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608363"/>
              </p:ext>
            </p:extLst>
          </p:nvPr>
        </p:nvGraphicFramePr>
        <p:xfrm>
          <a:off x="257174" y="3718848"/>
          <a:ext cx="11677651" cy="2808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880" y="2530971"/>
            <a:ext cx="4733990" cy="882848"/>
          </a:xfrm>
          <a:noFill/>
          <a:ln>
            <a:solidFill>
              <a:srgbClr val="FFFFFF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rmAutofit/>
          </a:bodyPr>
          <a:lstStyle/>
          <a:p>
            <a:pPr rtl="0"/>
            <a:r>
              <a:rPr lang="es-ES" sz="2600" b="1" dirty="0">
                <a:solidFill>
                  <a:schemeClr val="tx1"/>
                </a:solidFill>
              </a:rPr>
              <a:t>4 GRANDES MÓDULOS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CFAAB66-CF46-2D01-7324-1B6CF860C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878" y="252439"/>
            <a:ext cx="2052817" cy="272148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81EE437-C99B-A925-D78F-91A94C2E6A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7750" y="687743"/>
            <a:ext cx="3124200" cy="2068914"/>
          </a:xfrm>
          <a:prstGeom prst="rect">
            <a:avLst/>
          </a:prstGeom>
        </p:spPr>
      </p:pic>
      <p:pic>
        <p:nvPicPr>
          <p:cNvPr id="33" name="Imagen 32" descr="Forma&#10;&#10;Descripción generada automáticamente con confianza baja">
            <a:extLst>
              <a:ext uri="{FF2B5EF4-FFF2-40B4-BE49-F238E27FC236}">
                <a16:creationId xmlns:a16="http://schemas.microsoft.com/office/drawing/2014/main" id="{BE346138-EAC5-79C2-68AB-501BEA8536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87849">
            <a:off x="1080938" y="4241487"/>
            <a:ext cx="1047239" cy="104723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5" name="Imagen 34" descr="Forma&#10;&#10;Descripción generada automáticamente con confianza media">
            <a:extLst>
              <a:ext uri="{FF2B5EF4-FFF2-40B4-BE49-F238E27FC236}">
                <a16:creationId xmlns:a16="http://schemas.microsoft.com/office/drawing/2014/main" id="{4DA6940D-BC3A-6079-25CA-7543B3F951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074053">
            <a:off x="7023724" y="4355122"/>
            <a:ext cx="1024964" cy="819972"/>
          </a:xfrm>
          <a:prstGeom prst="rect">
            <a:avLst/>
          </a:prstGeom>
        </p:spPr>
      </p:pic>
      <p:pic>
        <p:nvPicPr>
          <p:cNvPr id="37" name="Imagen 36" descr="Forma&#10;&#10;Descripción generada automáticamente con confianza media">
            <a:extLst>
              <a:ext uri="{FF2B5EF4-FFF2-40B4-BE49-F238E27FC236}">
                <a16:creationId xmlns:a16="http://schemas.microsoft.com/office/drawing/2014/main" id="{73376C3D-F76A-243D-644B-B013F9F012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026513">
            <a:off x="4029806" y="4367626"/>
            <a:ext cx="1107713" cy="886170"/>
          </a:xfrm>
          <a:prstGeom prst="rect">
            <a:avLst/>
          </a:prstGeom>
        </p:spPr>
      </p:pic>
      <p:pic>
        <p:nvPicPr>
          <p:cNvPr id="39" name="Imagen 38" descr="Forma&#10;&#10;Descripción generada automáticamente con confianza media">
            <a:extLst>
              <a:ext uri="{FF2B5EF4-FFF2-40B4-BE49-F238E27FC236}">
                <a16:creationId xmlns:a16="http://schemas.microsoft.com/office/drawing/2014/main" id="{28675829-1F71-5FC2-198D-2204B80FDD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241931" flipV="1">
            <a:off x="9912148" y="4253487"/>
            <a:ext cx="1110753" cy="88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30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8DBA2A9-3530-5DE8-1A92-A3D7133C7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702" y="0"/>
            <a:ext cx="4669055" cy="6858000"/>
          </a:xfrm>
          <a:prstGeom prst="rect">
            <a:avLst/>
          </a:prstGeom>
        </p:spPr>
      </p:pic>
      <p:sp useBgFill="1">
        <p:nvSpPr>
          <p:cNvPr id="18" name="Rectángulo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452" y="2681103"/>
            <a:ext cx="3551553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es-ES" b="1" dirty="0">
                <a:solidFill>
                  <a:srgbClr val="FFFFFF"/>
                </a:solidFill>
              </a:rPr>
              <a:t>Tecnologías empleadas</a:t>
            </a:r>
          </a:p>
        </p:txBody>
      </p:sp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214DB7D-E25B-6942-9045-91AB64948E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" t="2633" r="9066" b="5957"/>
          <a:stretch/>
        </p:blipFill>
        <p:spPr bwMode="auto">
          <a:xfrm>
            <a:off x="5854568" y="125760"/>
            <a:ext cx="1428815" cy="11950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2AD47F-192D-B7C5-BDB9-A944F5FC65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781" y="287918"/>
            <a:ext cx="761278" cy="818392"/>
          </a:xfrm>
          <a:prstGeom prst="rect">
            <a:avLst/>
          </a:prstGeom>
          <a:noFill/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D49A7E4-04BC-4081-6D59-E773A0F30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t="31655" r="9069" b="29938"/>
          <a:stretch/>
        </p:blipFill>
        <p:spPr bwMode="auto">
          <a:xfrm>
            <a:off x="196017" y="1586577"/>
            <a:ext cx="2462108" cy="6265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869ED47-D708-99D5-04CA-F0543ABA4E5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" t="11055" b="14574"/>
          <a:stretch/>
        </p:blipFill>
        <p:spPr bwMode="auto">
          <a:xfrm>
            <a:off x="2391683" y="186529"/>
            <a:ext cx="2039905" cy="10735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0EE849A-897E-0456-6075-9E4F50D278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8" b="9333"/>
          <a:stretch/>
        </p:blipFill>
        <p:spPr bwMode="auto">
          <a:xfrm>
            <a:off x="448917" y="2943590"/>
            <a:ext cx="1802673" cy="15089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181E908-E3B6-63CA-DAEE-2D310782E3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" t="14483" r="4452" b="14345"/>
          <a:stretch/>
        </p:blipFill>
        <p:spPr bwMode="auto">
          <a:xfrm>
            <a:off x="196017" y="72916"/>
            <a:ext cx="1691657" cy="13007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n 15" descr="Gráfico, Gráfico de embudo&#10;&#10;Descripción generada automáticamente">
            <a:extLst>
              <a:ext uri="{FF2B5EF4-FFF2-40B4-BE49-F238E27FC236}">
                <a16:creationId xmlns:a16="http://schemas.microsoft.com/office/drawing/2014/main" id="{71BA7951-0B67-ED67-7828-CAA534D80E7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"/>
          <a:stretch/>
        </p:blipFill>
        <p:spPr>
          <a:xfrm>
            <a:off x="2795584" y="2464329"/>
            <a:ext cx="4507578" cy="2535528"/>
          </a:xfrm>
          <a:prstGeom prst="rect">
            <a:avLst/>
          </a:prstGeom>
        </p:spPr>
      </p:pic>
      <p:pic>
        <p:nvPicPr>
          <p:cNvPr id="17" name="Imagen 16" descr="Texto&#10;&#10;Descripción generada automáticamente con confianza media">
            <a:extLst>
              <a:ext uri="{FF2B5EF4-FFF2-40B4-BE49-F238E27FC236}">
                <a16:creationId xmlns:a16="http://schemas.microsoft.com/office/drawing/2014/main" id="{CB059538-06C8-016C-14BD-DBE19BA39CB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717"/>
          <a:stretch/>
        </p:blipFill>
        <p:spPr>
          <a:xfrm>
            <a:off x="781050" y="5011093"/>
            <a:ext cx="5725595" cy="1846907"/>
          </a:xfrm>
          <a:prstGeom prst="rect">
            <a:avLst/>
          </a:prstGeom>
        </p:spPr>
      </p:pic>
      <p:pic>
        <p:nvPicPr>
          <p:cNvPr id="19" name="Imagen 18" descr="Texto&#10;&#10;Descripción generada automáticamente">
            <a:extLst>
              <a:ext uri="{FF2B5EF4-FFF2-40B4-BE49-F238E27FC236}">
                <a16:creationId xmlns:a16="http://schemas.microsoft.com/office/drawing/2014/main" id="{A2EC3905-B88A-E017-4DF1-4675870F8E6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6596" r="45072"/>
          <a:stretch/>
        </p:blipFill>
        <p:spPr>
          <a:xfrm>
            <a:off x="3024530" y="1394227"/>
            <a:ext cx="3604502" cy="102824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8253223-EA42-A745-9D99-2598C5CC6CC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3539"/>
          <a:stretch/>
        </p:blipFill>
        <p:spPr>
          <a:xfrm>
            <a:off x="6629033" y="1395404"/>
            <a:ext cx="439588" cy="102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2323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0ED59B-F67D-4B99-A0A7-E5237FF581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2736BCB-6CE4-414B-B2BE-1DA087E521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17AD15-0DEB-4851-82A2-261C041346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financiero</Template>
  <TotalTime>1688</TotalTime>
  <Words>57</Words>
  <Application>Microsoft Office PowerPoint</Application>
  <PresentationFormat>Panorámica</PresentationFormat>
  <Paragraphs>21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Abadi</vt:lpstr>
      <vt:lpstr>Arial</vt:lpstr>
      <vt:lpstr>Calibri</vt:lpstr>
      <vt:lpstr>Gill Sans MT</vt:lpstr>
      <vt:lpstr>Paquete</vt:lpstr>
      <vt:lpstr> </vt:lpstr>
      <vt:lpstr>NECESIDAD</vt:lpstr>
      <vt:lpstr>4 GRANDES MÓDULOS</vt:lpstr>
      <vt:lpstr>Tecnologías empleadas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AdminFi</dc:title>
  <dc:creator>Víctor Barrio</dc:creator>
  <cp:lastModifiedBy>Juan Garc�a Ocampo</cp:lastModifiedBy>
  <cp:revision>19</cp:revision>
  <dcterms:created xsi:type="dcterms:W3CDTF">2022-06-17T09:13:58Z</dcterms:created>
  <dcterms:modified xsi:type="dcterms:W3CDTF">2023-06-21T22:43:05Z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